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463"/>
    <a:srgbClr val="00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17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8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6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4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9DAD2A04-D4F5-49C2-B117-0BD78E80D3D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5159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51599"/>
            <a:ext cx="2057400" cy="365125"/>
          </a:xfrm>
          <a:prstGeom prst="rect">
            <a:avLst/>
          </a:prstGeom>
        </p:spPr>
        <p:txBody>
          <a:bodyPr/>
          <a:lstStyle/>
          <a:p>
            <a:fld id="{4F0FA1E0-B427-4B76-AD38-BDF0CCB685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51600"/>
            <a:ext cx="9144000" cy="406400"/>
          </a:xfrm>
          <a:prstGeom prst="rect">
            <a:avLst/>
          </a:prstGeom>
          <a:gradFill flip="none" rotWithShape="1">
            <a:gsLst>
              <a:gs pos="0">
                <a:srgbClr val="000A14"/>
              </a:gs>
              <a:gs pos="100000">
                <a:srgbClr val="0644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451601"/>
            <a:ext cx="9144000" cy="40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&lt;</a:t>
            </a:r>
            <a:r>
              <a:rPr lang="fr-FR" dirty="0" err="1" smtClean="0"/>
              <a:t>name</a:t>
            </a:r>
            <a:r>
              <a:rPr lang="fr-FR" dirty="0" smtClean="0"/>
              <a:t>&gt; - &lt;email@address.com&gt;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014"/>
            <a:ext cx="9144000" cy="732243"/>
          </a:xfrm>
          <a:prstGeom prst="rect">
            <a:avLst/>
          </a:prstGeom>
          <a:gradFill flip="none" rotWithShape="1">
            <a:gsLst>
              <a:gs pos="0">
                <a:srgbClr val="000A14"/>
              </a:gs>
              <a:gs pos="100000">
                <a:srgbClr val="0644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732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&lt;Poster#&gt;: &lt;</a:t>
            </a:r>
            <a:r>
              <a:rPr lang="fr-FR" dirty="0" err="1" smtClean="0"/>
              <a:t>Title</a:t>
            </a:r>
            <a:r>
              <a:rPr lang="fr-FR" dirty="0" smtClean="0"/>
              <a:t>&gt;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1" r="70000" b="26283"/>
          <a:stretch/>
        </p:blipFill>
        <p:spPr>
          <a:xfrm>
            <a:off x="1" y="1"/>
            <a:ext cx="2743199" cy="7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8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fr-FR" sz="1600" b="1" kern="1200" baseline="0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&lt;Poster#&gt;: &lt;Title&gt;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&lt;Name&gt; - &lt;email@address.com&gt;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13</Words>
  <Application>Microsoft Office PowerPoint</Application>
  <PresentationFormat>Affichage à l'écran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&lt;Poster#&gt;: &lt;Title&gt;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Darnon</dc:creator>
  <cp:lastModifiedBy>Franck CHOLLET</cp:lastModifiedBy>
  <cp:revision>7</cp:revision>
  <dcterms:created xsi:type="dcterms:W3CDTF">2017-10-24T12:22:20Z</dcterms:created>
  <dcterms:modified xsi:type="dcterms:W3CDTF">2022-11-14T23:34:04Z</dcterms:modified>
</cp:coreProperties>
</file>